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7.jpeg" ContentType="image/jpe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8.jpeg" ContentType="image/jpeg"/>
  <Override PartName="/ppt/media/image11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9.jpeg" ContentType="image/jpeg"/>
  <Override PartName="/ppt/media/image1.png" ContentType="image/png"/>
  <Override PartName="/ppt/media/image16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9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28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1" name="" descr=""/>
          <p:cNvPicPr/>
          <p:nvPr/>
        </p:nvPicPr>
        <p:blipFill>
          <a:blip r:embed="rId2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  <p:pic>
        <p:nvPicPr>
          <p:cNvPr id="182" name="" descr=""/>
          <p:cNvPicPr/>
          <p:nvPr/>
        </p:nvPicPr>
        <p:blipFill>
          <a:blip r:embed="rId3"/>
          <a:stretch/>
        </p:blipFill>
        <p:spPr>
          <a:xfrm>
            <a:off x="2292480" y="1768680"/>
            <a:ext cx="5494680" cy="4384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280" cy="2090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28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560" cy="20908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56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28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6.jpeg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9.jpe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46680" y="2578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Foodify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CustomShape 2"/>
          <p:cNvSpPr/>
          <p:nvPr/>
        </p:nvSpPr>
        <p:spPr>
          <a:xfrm>
            <a:off x="504000" y="301320"/>
            <a:ext cx="9071280" cy="58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By Chintushig Ochirsukh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rcRect l="13956" t="22252" r="11339" b="22115"/>
          <a:stretch/>
        </p:blipFill>
        <p:spPr>
          <a:xfrm>
            <a:off x="0" y="0"/>
            <a:ext cx="3192120" cy="2377080"/>
          </a:xfrm>
          <a:prstGeom prst="rect">
            <a:avLst/>
          </a:prstGeom>
          <a:ln>
            <a:noFill/>
          </a:ln>
        </p:spPr>
      </p:pic>
      <p:pic>
        <p:nvPicPr>
          <p:cNvPr id="186" name="" descr=""/>
          <p:cNvPicPr/>
          <p:nvPr/>
        </p:nvPicPr>
        <p:blipFill>
          <a:blip r:embed="rId2"/>
          <a:srcRect l="26214" t="13306" r="24196" b="12914"/>
          <a:stretch/>
        </p:blipFill>
        <p:spPr>
          <a:xfrm>
            <a:off x="0" y="4430880"/>
            <a:ext cx="2102760" cy="3128760"/>
          </a:xfrm>
          <a:prstGeom prst="rect">
            <a:avLst/>
          </a:prstGeom>
          <a:ln>
            <a:noFill/>
          </a:ln>
        </p:spPr>
      </p:pic>
      <p:pic>
        <p:nvPicPr>
          <p:cNvPr id="187" name="" descr=""/>
          <p:cNvPicPr/>
          <p:nvPr/>
        </p:nvPicPr>
        <p:blipFill>
          <a:blip r:embed="rId3"/>
          <a:srcRect l="14249" t="22696" r="11972" b="21666"/>
          <a:stretch/>
        </p:blipFill>
        <p:spPr>
          <a:xfrm>
            <a:off x="6766560" y="360"/>
            <a:ext cx="3273120" cy="2468160"/>
          </a:xfrm>
          <a:prstGeom prst="rect">
            <a:avLst/>
          </a:prstGeom>
          <a:ln>
            <a:noFill/>
          </a:ln>
        </p:spPr>
      </p:pic>
      <p:pic>
        <p:nvPicPr>
          <p:cNvPr id="188" name="" descr=""/>
          <p:cNvPicPr/>
          <p:nvPr/>
        </p:nvPicPr>
        <p:blipFill>
          <a:blip r:embed="rId4"/>
          <a:srcRect l="13039" t="25118" r="11972" b="25295"/>
          <a:stretch/>
        </p:blipFill>
        <p:spPr>
          <a:xfrm>
            <a:off x="6186600" y="4999680"/>
            <a:ext cx="3871440" cy="2559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What is Foodify?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504000" y="1769040"/>
            <a:ext cx="9071280" cy="209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segmentation model that recognizes certain types of food from a given image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 will be using Facebook`s Mask R-CNN algorithm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Why image classification?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 classification is one of the core problems of Computer Vision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Despite its simplicity, has a large variety of practical applications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 many applications submitted toward this area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Most of the Computer Vision problems boils down to image classification.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Related Works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R-CNN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Mask R-CNN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SSD (single shot MultiBox Detector by Google)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YOLO (You only look once)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Convolutional neural network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" descr=""/>
          <p:cNvPicPr/>
          <p:nvPr/>
        </p:nvPicPr>
        <p:blipFill>
          <a:blip r:embed="rId1"/>
          <a:stretch/>
        </p:blipFill>
        <p:spPr>
          <a:xfrm>
            <a:off x="503640" y="2053080"/>
            <a:ext cx="4426560" cy="1522080"/>
          </a:xfrm>
          <a:prstGeom prst="rect">
            <a:avLst/>
          </a:prstGeom>
          <a:ln>
            <a:noFill/>
          </a:ln>
        </p:spPr>
      </p:pic>
      <p:sp>
        <p:nvSpPr>
          <p:cNvPr id="197" name="CustomShape 2"/>
          <p:cNvSpPr/>
          <p:nvPr/>
        </p:nvSpPr>
        <p:spPr>
          <a:xfrm>
            <a:off x="504000" y="4059360"/>
            <a:ext cx="4426560" cy="209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Mask R-CNN is better and faster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3"/>
          <p:cNvSpPr/>
          <p:nvPr/>
        </p:nvSpPr>
        <p:spPr>
          <a:xfrm>
            <a:off x="5152680" y="1769040"/>
            <a:ext cx="442656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Creates bounding boxes using Selective search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Grouping the boxes by passing it through CNN or AlexNet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My approach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504000" y="1769040"/>
            <a:ext cx="9071280" cy="209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The main framework will be in tensorflow and programming language will be python 3.0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Implementing the Mask R-CNN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 on my machine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 and validate on a rented server because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 do not have access to a decent GPU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3"/>
          <p:cNvSpPr/>
          <p:nvPr/>
        </p:nvSpPr>
        <p:spPr>
          <a:xfrm>
            <a:off x="529560" y="4663440"/>
            <a:ext cx="9071280" cy="365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Both training and validation datasets are from COCO(cocodataset)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504000" y="30132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Who is doing what?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04000" y="1769040"/>
            <a:ext cx="9071280" cy="438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Implementing the model – Chintushig 03/07/18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Finding the appropriate training and validation data – Chintushig 02/28/18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Renting a server – Chintushig 03/14/18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Training the model – Chintushig  03/14/18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Validating the result – Chintushig 03/21/18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 presentation and tidying up – Chintushig 03/28/18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3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 Paper – Chintushig 05/01/18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57200" y="3309840"/>
            <a:ext cx="9071280" cy="12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Questions?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2018-02-22T12:14:27Z</dcterms:created>
  <dc:creator/>
  <dc:description/>
  <dc:language>en-US</dc:language>
  <cp:lastModifiedBy/>
  <dcterms:modified xsi:type="dcterms:W3CDTF">2018-02-22T17:24:48Z</dcterms:modified>
  <cp:revision>3</cp:revision>
  <dc:subject/>
  <dc:title/>
</cp:coreProperties>
</file>